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4"/>
  </p:notesMasterIdLst>
  <p:sldIdLst>
    <p:sldId id="256" r:id="rId3"/>
    <p:sldId id="257" r:id="rId4"/>
    <p:sldId id="260" r:id="rId5"/>
    <p:sldId id="264" r:id="rId6"/>
    <p:sldId id="263" r:id="rId7"/>
    <p:sldId id="275" r:id="rId8"/>
    <p:sldId id="276" r:id="rId9"/>
    <p:sldId id="277" r:id="rId10"/>
    <p:sldId id="266" r:id="rId11"/>
    <p:sldId id="271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29"/>
    <p:restoredTop sz="93750"/>
  </p:normalViewPr>
  <p:slideViewPr>
    <p:cSldViewPr snapToGrid="0" snapToObjects="1">
      <p:cViewPr>
        <p:scale>
          <a:sx n="60" d="100"/>
          <a:sy n="60" d="100"/>
        </p:scale>
        <p:origin x="550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C19A1-37CD-4682-81A8-45CC6D26ED95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91B1C-DC3C-41F0-8C99-058679F8B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33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91B1C-DC3C-41F0-8C99-058679F8B8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2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 userDrawn="1"/>
        </p:nvGrpSpPr>
        <p:grpSpPr>
          <a:xfrm>
            <a:off x="-1" y="-7448"/>
            <a:ext cx="12187589" cy="6865447"/>
            <a:chOff x="0" y="-7447"/>
            <a:chExt cx="9144002" cy="5150950"/>
          </a:xfrm>
        </p:grpSpPr>
        <p:cxnSp>
          <p:nvCxnSpPr>
            <p:cNvPr id="4" name="直线连接符 2"/>
            <p:cNvCxnSpPr/>
            <p:nvPr/>
          </p:nvCxnSpPr>
          <p:spPr>
            <a:xfrm>
              <a:off x="0" y="2"/>
              <a:ext cx="1396002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连接符 3"/>
            <p:cNvCxnSpPr/>
            <p:nvPr/>
          </p:nvCxnSpPr>
          <p:spPr>
            <a:xfrm flipV="1">
              <a:off x="732051" y="326292"/>
              <a:ext cx="663953" cy="9096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4"/>
            <p:cNvCxnSpPr/>
            <p:nvPr/>
          </p:nvCxnSpPr>
          <p:spPr>
            <a:xfrm>
              <a:off x="2" y="0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5"/>
            <p:cNvCxnSpPr/>
            <p:nvPr/>
          </p:nvCxnSpPr>
          <p:spPr>
            <a:xfrm>
              <a:off x="2" y="1693190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6"/>
            <p:cNvCxnSpPr/>
            <p:nvPr/>
          </p:nvCxnSpPr>
          <p:spPr>
            <a:xfrm flipV="1">
              <a:off x="1396004" y="2"/>
              <a:ext cx="1205861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7"/>
            <p:cNvCxnSpPr/>
            <p:nvPr/>
          </p:nvCxnSpPr>
          <p:spPr>
            <a:xfrm flipV="1">
              <a:off x="1975652" y="0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8"/>
            <p:cNvCxnSpPr/>
            <p:nvPr/>
          </p:nvCxnSpPr>
          <p:spPr>
            <a:xfrm flipH="1" flipV="1">
              <a:off x="1396003" y="326292"/>
              <a:ext cx="579648" cy="175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9"/>
            <p:cNvCxnSpPr/>
            <p:nvPr/>
          </p:nvCxnSpPr>
          <p:spPr>
            <a:xfrm>
              <a:off x="732049" y="1235988"/>
              <a:ext cx="1243602" cy="84659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0"/>
            <p:cNvCxnSpPr/>
            <p:nvPr/>
          </p:nvCxnSpPr>
          <p:spPr>
            <a:xfrm flipV="1">
              <a:off x="573293" y="2082586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1"/>
            <p:cNvCxnSpPr/>
            <p:nvPr/>
          </p:nvCxnSpPr>
          <p:spPr>
            <a:xfrm>
              <a:off x="6676643" y="3311124"/>
              <a:ext cx="1561117" cy="2780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2"/>
            <p:cNvCxnSpPr/>
            <p:nvPr/>
          </p:nvCxnSpPr>
          <p:spPr>
            <a:xfrm flipH="1">
              <a:off x="1975651" y="1693189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3"/>
            <p:cNvCxnSpPr/>
            <p:nvPr/>
          </p:nvCxnSpPr>
          <p:spPr>
            <a:xfrm>
              <a:off x="2601864" y="0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4"/>
            <p:cNvCxnSpPr/>
            <p:nvPr/>
          </p:nvCxnSpPr>
          <p:spPr>
            <a:xfrm>
              <a:off x="574727" y="2980718"/>
              <a:ext cx="1321545" cy="396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5"/>
            <p:cNvCxnSpPr/>
            <p:nvPr/>
          </p:nvCxnSpPr>
          <p:spPr>
            <a:xfrm flipH="1">
              <a:off x="1896273" y="2082586"/>
              <a:ext cx="79378" cy="128752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6"/>
            <p:cNvCxnSpPr/>
            <p:nvPr/>
          </p:nvCxnSpPr>
          <p:spPr>
            <a:xfrm>
              <a:off x="0" y="2980719"/>
              <a:ext cx="573294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7"/>
            <p:cNvCxnSpPr/>
            <p:nvPr/>
          </p:nvCxnSpPr>
          <p:spPr>
            <a:xfrm>
              <a:off x="2" y="1693190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8"/>
            <p:cNvCxnSpPr/>
            <p:nvPr/>
          </p:nvCxnSpPr>
          <p:spPr>
            <a:xfrm flipV="1">
              <a:off x="2" y="1235988"/>
              <a:ext cx="732049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9"/>
            <p:cNvCxnSpPr/>
            <p:nvPr/>
          </p:nvCxnSpPr>
          <p:spPr>
            <a:xfrm>
              <a:off x="8237761" y="3589204"/>
              <a:ext cx="906241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0"/>
            <p:cNvCxnSpPr/>
            <p:nvPr/>
          </p:nvCxnSpPr>
          <p:spPr>
            <a:xfrm flipV="1">
              <a:off x="8237758" y="1587364"/>
              <a:ext cx="906242" cy="2001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1"/>
            <p:cNvCxnSpPr/>
            <p:nvPr/>
          </p:nvCxnSpPr>
          <p:spPr>
            <a:xfrm>
              <a:off x="7496890" y="2151760"/>
              <a:ext cx="740870" cy="143744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66"/>
            <p:cNvCxnSpPr/>
            <p:nvPr/>
          </p:nvCxnSpPr>
          <p:spPr>
            <a:xfrm>
              <a:off x="2601864" y="2"/>
              <a:ext cx="1658135" cy="108469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67"/>
            <p:cNvCxnSpPr/>
            <p:nvPr/>
          </p:nvCxnSpPr>
          <p:spPr>
            <a:xfrm flipV="1">
              <a:off x="3448569" y="1084699"/>
              <a:ext cx="811428" cy="151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68"/>
            <p:cNvCxnSpPr/>
            <p:nvPr/>
          </p:nvCxnSpPr>
          <p:spPr>
            <a:xfrm>
              <a:off x="2601864" y="2"/>
              <a:ext cx="846706" cy="12285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69"/>
            <p:cNvCxnSpPr/>
            <p:nvPr/>
          </p:nvCxnSpPr>
          <p:spPr>
            <a:xfrm>
              <a:off x="3034037" y="1685743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70"/>
            <p:cNvCxnSpPr/>
            <p:nvPr/>
          </p:nvCxnSpPr>
          <p:spPr>
            <a:xfrm flipV="1">
              <a:off x="4259999" y="-7444"/>
              <a:ext cx="1375901" cy="109214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71"/>
            <p:cNvCxnSpPr/>
            <p:nvPr/>
          </p:nvCxnSpPr>
          <p:spPr>
            <a:xfrm flipV="1">
              <a:off x="5009687" y="-7447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72"/>
            <p:cNvCxnSpPr/>
            <p:nvPr/>
          </p:nvCxnSpPr>
          <p:spPr>
            <a:xfrm flipH="1" flipV="1">
              <a:off x="4259999" y="1084701"/>
              <a:ext cx="749689" cy="99043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73"/>
            <p:cNvCxnSpPr/>
            <p:nvPr/>
          </p:nvCxnSpPr>
          <p:spPr>
            <a:xfrm>
              <a:off x="3448571" y="1235990"/>
              <a:ext cx="1561117" cy="83914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74"/>
            <p:cNvCxnSpPr/>
            <p:nvPr/>
          </p:nvCxnSpPr>
          <p:spPr>
            <a:xfrm flipV="1">
              <a:off x="3607328" y="2075139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75"/>
            <p:cNvCxnSpPr/>
            <p:nvPr/>
          </p:nvCxnSpPr>
          <p:spPr>
            <a:xfrm flipH="1">
              <a:off x="5009686" y="1685743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76"/>
            <p:cNvCxnSpPr/>
            <p:nvPr/>
          </p:nvCxnSpPr>
          <p:spPr>
            <a:xfrm>
              <a:off x="5635899" y="-7447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77"/>
            <p:cNvCxnSpPr/>
            <p:nvPr/>
          </p:nvCxnSpPr>
          <p:spPr>
            <a:xfrm flipH="1" flipV="1">
              <a:off x="1975653" y="2082586"/>
              <a:ext cx="1633111" cy="8906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78"/>
            <p:cNvCxnSpPr/>
            <p:nvPr/>
          </p:nvCxnSpPr>
          <p:spPr>
            <a:xfrm flipH="1">
              <a:off x="4260000" y="326294"/>
              <a:ext cx="95536" cy="75840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79"/>
            <p:cNvCxnSpPr/>
            <p:nvPr/>
          </p:nvCxnSpPr>
          <p:spPr>
            <a:xfrm flipV="1">
              <a:off x="1896274" y="2973273"/>
              <a:ext cx="1711057" cy="4042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80"/>
            <p:cNvCxnSpPr/>
            <p:nvPr/>
          </p:nvCxnSpPr>
          <p:spPr>
            <a:xfrm>
              <a:off x="3034037" y="1685743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81"/>
            <p:cNvCxnSpPr/>
            <p:nvPr/>
          </p:nvCxnSpPr>
          <p:spPr>
            <a:xfrm flipV="1">
              <a:off x="3034035" y="1235991"/>
              <a:ext cx="414534" cy="44975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90"/>
            <p:cNvCxnSpPr/>
            <p:nvPr/>
          </p:nvCxnSpPr>
          <p:spPr>
            <a:xfrm flipH="1">
              <a:off x="5741737" y="1693190"/>
              <a:ext cx="326335" cy="161793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91"/>
            <p:cNvCxnSpPr/>
            <p:nvPr/>
          </p:nvCxnSpPr>
          <p:spPr>
            <a:xfrm flipH="1" flipV="1">
              <a:off x="5635900" y="0"/>
              <a:ext cx="1616497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92"/>
            <p:cNvCxnSpPr/>
            <p:nvPr/>
          </p:nvCxnSpPr>
          <p:spPr>
            <a:xfrm>
              <a:off x="5009688" y="2075135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93"/>
            <p:cNvCxnSpPr/>
            <p:nvPr/>
          </p:nvCxnSpPr>
          <p:spPr>
            <a:xfrm flipH="1" flipV="1">
              <a:off x="1" y="2973270"/>
              <a:ext cx="574726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94"/>
            <p:cNvCxnSpPr/>
            <p:nvPr/>
          </p:nvCxnSpPr>
          <p:spPr>
            <a:xfrm flipV="1">
              <a:off x="7252397" y="0"/>
              <a:ext cx="985363" cy="48943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95"/>
            <p:cNvCxnSpPr/>
            <p:nvPr/>
          </p:nvCxnSpPr>
          <p:spPr>
            <a:xfrm flipV="1">
              <a:off x="7690926" y="0"/>
              <a:ext cx="546832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96"/>
            <p:cNvCxnSpPr/>
            <p:nvPr/>
          </p:nvCxnSpPr>
          <p:spPr>
            <a:xfrm flipH="1" flipV="1">
              <a:off x="7108818" y="0"/>
              <a:ext cx="143579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97"/>
            <p:cNvCxnSpPr/>
            <p:nvPr/>
          </p:nvCxnSpPr>
          <p:spPr>
            <a:xfrm flipV="1">
              <a:off x="6068071" y="478694"/>
              <a:ext cx="1184325" cy="121449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98"/>
            <p:cNvCxnSpPr/>
            <p:nvPr/>
          </p:nvCxnSpPr>
          <p:spPr>
            <a:xfrm flipV="1">
              <a:off x="573294" y="3370113"/>
              <a:ext cx="1322980" cy="39546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99"/>
            <p:cNvCxnSpPr/>
            <p:nvPr/>
          </p:nvCxnSpPr>
          <p:spPr>
            <a:xfrm flipH="1" flipV="1">
              <a:off x="7252396" y="489440"/>
              <a:ext cx="438530" cy="73910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100"/>
            <p:cNvCxnSpPr/>
            <p:nvPr/>
          </p:nvCxnSpPr>
          <p:spPr>
            <a:xfrm flipV="1">
              <a:off x="6068070" y="1235988"/>
              <a:ext cx="1622856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101"/>
            <p:cNvCxnSpPr/>
            <p:nvPr/>
          </p:nvCxnSpPr>
          <p:spPr>
            <a:xfrm flipH="1" flipV="1">
              <a:off x="1896275" y="3377560"/>
              <a:ext cx="961365" cy="7936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02"/>
            <p:cNvCxnSpPr/>
            <p:nvPr/>
          </p:nvCxnSpPr>
          <p:spPr>
            <a:xfrm flipH="1">
              <a:off x="573294" y="2973270"/>
              <a:ext cx="1435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103"/>
            <p:cNvCxnSpPr/>
            <p:nvPr/>
          </p:nvCxnSpPr>
          <p:spPr>
            <a:xfrm>
              <a:off x="3607329" y="2993390"/>
              <a:ext cx="2134408" cy="3177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104"/>
            <p:cNvCxnSpPr/>
            <p:nvPr/>
          </p:nvCxnSpPr>
          <p:spPr>
            <a:xfrm flipH="1">
              <a:off x="2857640" y="2973270"/>
              <a:ext cx="749689" cy="11979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05"/>
            <p:cNvCxnSpPr/>
            <p:nvPr/>
          </p:nvCxnSpPr>
          <p:spPr>
            <a:xfrm flipV="1">
              <a:off x="2857638" y="4171242"/>
              <a:ext cx="1322980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132"/>
            <p:cNvCxnSpPr/>
            <p:nvPr/>
          </p:nvCxnSpPr>
          <p:spPr>
            <a:xfrm>
              <a:off x="6068072" y="1693191"/>
              <a:ext cx="608571" cy="161793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133"/>
            <p:cNvCxnSpPr/>
            <p:nvPr/>
          </p:nvCxnSpPr>
          <p:spPr>
            <a:xfrm flipV="1">
              <a:off x="6676641" y="2151760"/>
              <a:ext cx="820248" cy="1159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34"/>
            <p:cNvCxnSpPr/>
            <p:nvPr/>
          </p:nvCxnSpPr>
          <p:spPr>
            <a:xfrm>
              <a:off x="5741736" y="3311123"/>
              <a:ext cx="934906" cy="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135"/>
            <p:cNvCxnSpPr/>
            <p:nvPr/>
          </p:nvCxnSpPr>
          <p:spPr>
            <a:xfrm flipV="1">
              <a:off x="8237761" y="3311123"/>
              <a:ext cx="906241" cy="2780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136"/>
            <p:cNvCxnSpPr/>
            <p:nvPr/>
          </p:nvCxnSpPr>
          <p:spPr>
            <a:xfrm flipV="1">
              <a:off x="7496891" y="1235990"/>
              <a:ext cx="194037" cy="91577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137"/>
            <p:cNvCxnSpPr/>
            <p:nvPr/>
          </p:nvCxnSpPr>
          <p:spPr>
            <a:xfrm flipV="1">
              <a:off x="7496891" y="1587364"/>
              <a:ext cx="1647111" cy="564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138"/>
            <p:cNvCxnSpPr/>
            <p:nvPr/>
          </p:nvCxnSpPr>
          <p:spPr>
            <a:xfrm flipH="1" flipV="1">
              <a:off x="6068071" y="1693192"/>
              <a:ext cx="1428818" cy="4585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139"/>
            <p:cNvCxnSpPr/>
            <p:nvPr/>
          </p:nvCxnSpPr>
          <p:spPr>
            <a:xfrm flipV="1">
              <a:off x="4180620" y="3311126"/>
              <a:ext cx="1561117" cy="86011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140"/>
            <p:cNvCxnSpPr/>
            <p:nvPr/>
          </p:nvCxnSpPr>
          <p:spPr>
            <a:xfrm flipH="1" flipV="1">
              <a:off x="5741736" y="3311126"/>
              <a:ext cx="493913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141"/>
            <p:cNvCxnSpPr/>
            <p:nvPr/>
          </p:nvCxnSpPr>
          <p:spPr>
            <a:xfrm>
              <a:off x="8237761" y="0"/>
              <a:ext cx="906241" cy="1587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142"/>
            <p:cNvCxnSpPr/>
            <p:nvPr/>
          </p:nvCxnSpPr>
          <p:spPr>
            <a:xfrm>
              <a:off x="7690926" y="1235990"/>
              <a:ext cx="1453074" cy="35137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143"/>
            <p:cNvCxnSpPr/>
            <p:nvPr/>
          </p:nvCxnSpPr>
          <p:spPr>
            <a:xfrm flipH="1">
              <a:off x="1825713" y="3370113"/>
              <a:ext cx="70560" cy="147134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144"/>
            <p:cNvCxnSpPr/>
            <p:nvPr/>
          </p:nvCxnSpPr>
          <p:spPr>
            <a:xfrm>
              <a:off x="573294" y="3765580"/>
              <a:ext cx="1252421" cy="10758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145"/>
            <p:cNvCxnSpPr/>
            <p:nvPr/>
          </p:nvCxnSpPr>
          <p:spPr>
            <a:xfrm flipV="1">
              <a:off x="1825715" y="4171240"/>
              <a:ext cx="1031925" cy="67022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146"/>
            <p:cNvCxnSpPr/>
            <p:nvPr/>
          </p:nvCxnSpPr>
          <p:spPr>
            <a:xfrm flipH="1">
              <a:off x="2" y="3765582"/>
              <a:ext cx="573291" cy="52912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147"/>
            <p:cNvCxnSpPr/>
            <p:nvPr/>
          </p:nvCxnSpPr>
          <p:spPr>
            <a:xfrm flipH="1" flipV="1">
              <a:off x="3607330" y="2993392"/>
              <a:ext cx="573290" cy="11778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193"/>
            <p:cNvCxnSpPr/>
            <p:nvPr/>
          </p:nvCxnSpPr>
          <p:spPr>
            <a:xfrm>
              <a:off x="4180618" y="4171242"/>
              <a:ext cx="2055030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196"/>
            <p:cNvCxnSpPr/>
            <p:nvPr/>
          </p:nvCxnSpPr>
          <p:spPr>
            <a:xfrm flipH="1">
              <a:off x="5971052" y="4903193"/>
              <a:ext cx="264597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197"/>
            <p:cNvCxnSpPr/>
            <p:nvPr/>
          </p:nvCxnSpPr>
          <p:spPr>
            <a:xfrm flipH="1">
              <a:off x="6235650" y="3311126"/>
              <a:ext cx="440992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198"/>
            <p:cNvCxnSpPr/>
            <p:nvPr/>
          </p:nvCxnSpPr>
          <p:spPr>
            <a:xfrm flipH="1" flipV="1">
              <a:off x="6235651" y="4903193"/>
              <a:ext cx="1528298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199"/>
            <p:cNvCxnSpPr/>
            <p:nvPr/>
          </p:nvCxnSpPr>
          <p:spPr>
            <a:xfrm flipH="1">
              <a:off x="7763949" y="3589204"/>
              <a:ext cx="473812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200"/>
            <p:cNvCxnSpPr/>
            <p:nvPr/>
          </p:nvCxnSpPr>
          <p:spPr>
            <a:xfrm>
              <a:off x="6676641" y="3311124"/>
              <a:ext cx="1087306" cy="183237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213"/>
            <p:cNvCxnSpPr/>
            <p:nvPr/>
          </p:nvCxnSpPr>
          <p:spPr>
            <a:xfrm flipH="1" flipV="1">
              <a:off x="573293" y="3765583"/>
              <a:ext cx="560196" cy="137791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214"/>
            <p:cNvCxnSpPr/>
            <p:nvPr/>
          </p:nvCxnSpPr>
          <p:spPr>
            <a:xfrm flipH="1" flipV="1">
              <a:off x="2857639" y="4171243"/>
              <a:ext cx="590930" cy="97225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215"/>
            <p:cNvCxnSpPr/>
            <p:nvPr/>
          </p:nvCxnSpPr>
          <p:spPr>
            <a:xfrm flipH="1" flipV="1">
              <a:off x="3" y="4294702"/>
              <a:ext cx="1133488" cy="84879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234"/>
            <p:cNvCxnSpPr/>
            <p:nvPr/>
          </p:nvCxnSpPr>
          <p:spPr>
            <a:xfrm flipV="1">
              <a:off x="3448571" y="4171243"/>
              <a:ext cx="732049" cy="97226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235"/>
            <p:cNvCxnSpPr/>
            <p:nvPr/>
          </p:nvCxnSpPr>
          <p:spPr>
            <a:xfrm>
              <a:off x="1825713" y="4841460"/>
              <a:ext cx="1622856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236"/>
            <p:cNvCxnSpPr/>
            <p:nvPr/>
          </p:nvCxnSpPr>
          <p:spPr>
            <a:xfrm flipH="1">
              <a:off x="1133491" y="4841462"/>
              <a:ext cx="692222" cy="3020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246"/>
            <p:cNvCxnSpPr/>
            <p:nvPr/>
          </p:nvCxnSpPr>
          <p:spPr>
            <a:xfrm>
              <a:off x="4544450" y="4903193"/>
              <a:ext cx="1426602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247"/>
            <p:cNvCxnSpPr/>
            <p:nvPr/>
          </p:nvCxnSpPr>
          <p:spPr>
            <a:xfrm flipV="1">
              <a:off x="3448571" y="4903192"/>
              <a:ext cx="1095881" cy="24030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248"/>
            <p:cNvCxnSpPr/>
            <p:nvPr/>
          </p:nvCxnSpPr>
          <p:spPr>
            <a:xfrm flipH="1" flipV="1">
              <a:off x="4180619" y="4171242"/>
              <a:ext cx="363831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259"/>
            <p:cNvCxnSpPr/>
            <p:nvPr/>
          </p:nvCxnSpPr>
          <p:spPr>
            <a:xfrm flipV="1">
              <a:off x="4355535" y="3"/>
              <a:ext cx="1280362" cy="32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270"/>
            <p:cNvCxnSpPr/>
            <p:nvPr/>
          </p:nvCxnSpPr>
          <p:spPr>
            <a:xfrm flipH="1" flipV="1">
              <a:off x="2601866" y="4"/>
              <a:ext cx="1753671" cy="3262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282"/>
            <p:cNvCxnSpPr/>
            <p:nvPr/>
          </p:nvCxnSpPr>
          <p:spPr>
            <a:xfrm flipV="1">
              <a:off x="4544450" y="4903193"/>
              <a:ext cx="1691198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285"/>
            <p:cNvCxnSpPr/>
            <p:nvPr/>
          </p:nvCxnSpPr>
          <p:spPr>
            <a:xfrm flipH="1" flipV="1">
              <a:off x="1825714" y="4841460"/>
              <a:ext cx="294330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椭圆 91"/>
          <p:cNvSpPr/>
          <p:nvPr userDrawn="1"/>
        </p:nvSpPr>
        <p:spPr>
          <a:xfrm>
            <a:off x="4079839" y="1436117"/>
            <a:ext cx="4032322" cy="4032319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grpSp>
        <p:nvGrpSpPr>
          <p:cNvPr id="99" name="组 98"/>
          <p:cNvGrpSpPr/>
          <p:nvPr userDrawn="1"/>
        </p:nvGrpSpPr>
        <p:grpSpPr>
          <a:xfrm>
            <a:off x="3839147" y="1194240"/>
            <a:ext cx="4657138" cy="4516068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/>
          </p:nvPr>
        </p:nvSpPr>
        <p:spPr>
          <a:xfrm>
            <a:off x="4209968" y="3011465"/>
            <a:ext cx="3772064" cy="641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/>
          </p:nvPr>
        </p:nvSpPr>
        <p:spPr>
          <a:xfrm>
            <a:off x="4209968" y="3734789"/>
            <a:ext cx="377206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4209968" y="4661548"/>
            <a:ext cx="377206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62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320596" y="188231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320596" y="3002784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1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320596" y="412325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58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1628415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260521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3582009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455880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02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1134145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211094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3087739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406453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95"/>
          <p:cNvSpPr>
            <a:spLocks noGrp="1"/>
          </p:cNvSpPr>
          <p:nvPr>
            <p:ph type="body" sz="quarter" idx="16"/>
          </p:nvPr>
        </p:nvSpPr>
        <p:spPr>
          <a:xfrm>
            <a:off x="6246455" y="5041333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74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 94"/>
          <p:cNvGrpSpPr/>
          <p:nvPr userDrawn="1"/>
        </p:nvGrpSpPr>
        <p:grpSpPr>
          <a:xfrm>
            <a:off x="1054642" y="1712715"/>
            <a:ext cx="3265530" cy="3166614"/>
            <a:chOff x="3830913" y="1194240"/>
            <a:chExt cx="4657138" cy="4516068"/>
          </a:xfrm>
        </p:grpSpPr>
        <p:sp>
          <p:nvSpPr>
            <p:cNvPr id="91" name="椭圆 90"/>
            <p:cNvSpPr/>
            <p:nvPr userDrawn="1"/>
          </p:nvSpPr>
          <p:spPr>
            <a:xfrm>
              <a:off x="3830913" y="1194240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2" name="椭圆 91"/>
            <p:cNvSpPr/>
            <p:nvPr userDrawn="1"/>
          </p:nvSpPr>
          <p:spPr>
            <a:xfrm>
              <a:off x="4072787" y="1436117"/>
              <a:ext cx="4032322" cy="4032319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3" name="椭圆 92"/>
            <p:cNvSpPr/>
            <p:nvPr userDrawn="1"/>
          </p:nvSpPr>
          <p:spPr>
            <a:xfrm>
              <a:off x="3981319" y="2073936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94" name="椭圆 93"/>
            <p:cNvSpPr/>
            <p:nvPr userDrawn="1"/>
          </p:nvSpPr>
          <p:spPr>
            <a:xfrm>
              <a:off x="8161603" y="374340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96" name="文本占位符 9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047" y="2399400"/>
            <a:ext cx="2623834" cy="13083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7" name="文本占位符 95"/>
          <p:cNvSpPr>
            <a:spLocks noGrp="1"/>
          </p:cNvSpPr>
          <p:nvPr>
            <p:ph type="body" sz="quarter" idx="11" hasCustomPrompt="1"/>
          </p:nvPr>
        </p:nvSpPr>
        <p:spPr>
          <a:xfrm>
            <a:off x="1342047" y="3735290"/>
            <a:ext cx="2623834" cy="43672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标题</a:t>
            </a:r>
          </a:p>
        </p:txBody>
      </p:sp>
      <p:sp>
        <p:nvSpPr>
          <p:cNvPr id="98" name="文本占位符 95"/>
          <p:cNvSpPr>
            <a:spLocks noGrp="1"/>
          </p:cNvSpPr>
          <p:nvPr>
            <p:ph type="body" sz="quarter" idx="12"/>
          </p:nvPr>
        </p:nvSpPr>
        <p:spPr>
          <a:xfrm>
            <a:off x="6246455" y="924080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0" name="文本占位符 95"/>
          <p:cNvSpPr>
            <a:spLocks noGrp="1"/>
          </p:cNvSpPr>
          <p:nvPr>
            <p:ph type="body" sz="quarter" idx="13"/>
          </p:nvPr>
        </p:nvSpPr>
        <p:spPr>
          <a:xfrm>
            <a:off x="6246455" y="1789348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95"/>
          <p:cNvSpPr>
            <a:spLocks noGrp="1"/>
          </p:cNvSpPr>
          <p:nvPr>
            <p:ph type="body" sz="quarter" idx="14"/>
          </p:nvPr>
        </p:nvSpPr>
        <p:spPr>
          <a:xfrm>
            <a:off x="6246455" y="2654616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95"/>
          <p:cNvSpPr>
            <a:spLocks noGrp="1"/>
          </p:cNvSpPr>
          <p:nvPr>
            <p:ph type="body" sz="quarter" idx="15"/>
          </p:nvPr>
        </p:nvSpPr>
        <p:spPr>
          <a:xfrm>
            <a:off x="6246455" y="3519884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95"/>
          <p:cNvSpPr>
            <a:spLocks noGrp="1"/>
          </p:cNvSpPr>
          <p:nvPr>
            <p:ph type="body" sz="quarter" idx="16"/>
          </p:nvPr>
        </p:nvSpPr>
        <p:spPr>
          <a:xfrm>
            <a:off x="6246455" y="4385152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95"/>
          <p:cNvSpPr>
            <a:spLocks noGrp="1"/>
          </p:cNvSpPr>
          <p:nvPr>
            <p:ph type="body" sz="quarter" idx="17"/>
          </p:nvPr>
        </p:nvSpPr>
        <p:spPr>
          <a:xfrm>
            <a:off x="6246455" y="5250421"/>
            <a:ext cx="4723922" cy="641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11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5"/>
          <p:cNvSpPr/>
          <p:nvPr userDrawn="1"/>
        </p:nvSpPr>
        <p:spPr>
          <a:xfrm>
            <a:off x="4012442" y="1596788"/>
            <a:ext cx="3971498" cy="3423705"/>
          </a:xfrm>
          <a:prstGeom prst="triangle">
            <a:avLst/>
          </a:prstGeom>
          <a:noFill/>
          <a:ln w="1270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7"/>
          <p:cNvCxnSpPr/>
          <p:nvPr userDrawn="1"/>
        </p:nvCxnSpPr>
        <p:spPr>
          <a:xfrm>
            <a:off x="5357813" y="3500438"/>
            <a:ext cx="1185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100462" y="3835939"/>
            <a:ext cx="1879600" cy="5074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5540991" y="2418287"/>
            <a:ext cx="91440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0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6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六角星 5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538932"/>
            <a:ext cx="2868706" cy="37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8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33450" y="493304"/>
            <a:ext cx="15494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7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5" r:id="rId2"/>
    <p:sldLayoutId id="2147483688" r:id="rId3"/>
    <p:sldLayoutId id="2147483689" r:id="rId4"/>
    <p:sldLayoutId id="2147483690" r:id="rId5"/>
    <p:sldLayoutId id="2147483683" r:id="rId6"/>
    <p:sldLayoutId id="2147483662" r:id="rId7"/>
    <p:sldLayoutId id="214748368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09968" y="2820389"/>
            <a:ext cx="3772064" cy="641045"/>
          </a:xfrm>
        </p:spPr>
        <p:txBody>
          <a:bodyPr/>
          <a:lstStyle/>
          <a:p>
            <a:r>
              <a:rPr kumimoji="1" lang="en-US" altLang="zh-CN" sz="6000" dirty="0" smtClean="0"/>
              <a:t>Starry VR</a:t>
            </a:r>
            <a:endParaRPr kumimoji="1" lang="zh-CN" altLang="en-US" sz="6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209968" y="4030490"/>
            <a:ext cx="3772064" cy="773521"/>
          </a:xfrm>
        </p:spPr>
        <p:txBody>
          <a:bodyPr/>
          <a:lstStyle/>
          <a:p>
            <a:r>
              <a:rPr kumimoji="1" lang="zh-CN" altLang="en-US" dirty="0" smtClean="0"/>
              <a:t>魏    星 </a:t>
            </a:r>
            <a:r>
              <a:rPr kumimoji="1" lang="en-US" altLang="zh-CN" dirty="0"/>
              <a:t>| </a:t>
            </a:r>
            <a:r>
              <a:rPr kumimoji="1" lang="zh-CN" altLang="en-US" dirty="0" smtClean="0"/>
              <a:t>计</a:t>
            </a:r>
            <a:r>
              <a:rPr kumimoji="1" lang="en-US" altLang="zh-CN" dirty="0" smtClean="0"/>
              <a:t>43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| </a:t>
            </a:r>
            <a:r>
              <a:rPr kumimoji="1" lang="en-US" altLang="zh-CN" dirty="0" smtClean="0"/>
              <a:t>2014011326</a:t>
            </a:r>
          </a:p>
          <a:p>
            <a:r>
              <a:rPr kumimoji="1" lang="zh-CN" altLang="en-US" dirty="0"/>
              <a:t>唐</a:t>
            </a:r>
            <a:r>
              <a:rPr kumimoji="1" lang="zh-CN" altLang="en-US" dirty="0" smtClean="0"/>
              <a:t>玉涵 </a:t>
            </a:r>
            <a:r>
              <a:rPr kumimoji="1" lang="en-US" altLang="zh-CN" dirty="0" smtClean="0"/>
              <a:t>| </a:t>
            </a:r>
            <a:r>
              <a:rPr kumimoji="1" lang="zh-CN" altLang="en-US" dirty="0" smtClean="0"/>
              <a:t>计</a:t>
            </a:r>
            <a:r>
              <a:rPr kumimoji="1" lang="en-US" altLang="zh-CN" dirty="0" smtClean="0"/>
              <a:t>43 | 2014011328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3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扩展功能</a:t>
            </a:r>
            <a:endParaRPr kumimoji="1" lang="zh-CN" altLang="en-US" dirty="0"/>
          </a:p>
        </p:txBody>
      </p:sp>
      <p:sp>
        <p:nvSpPr>
          <p:cNvPr id="41" name="六边形 40"/>
          <p:cNvSpPr/>
          <p:nvPr/>
        </p:nvSpPr>
        <p:spPr>
          <a:xfrm>
            <a:off x="4829175" y="2417163"/>
            <a:ext cx="2592288" cy="2234731"/>
          </a:xfrm>
          <a:prstGeom prst="hexagon">
            <a:avLst/>
          </a:prstGeom>
          <a:noFill/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210321" y="2240868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1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645515" y="2240868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4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210321" y="4454493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3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645515" y="4454493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6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631774" y="3337127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2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192717" y="3337127"/>
            <a:ext cx="394802" cy="3948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F1459"/>
                </a:solidFill>
              </a:rPr>
              <a:t>5</a:t>
            </a:r>
            <a:endParaRPr lang="zh-CN" altLang="en-US">
              <a:solidFill>
                <a:srgbClr val="0F1459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07959" y="3312348"/>
            <a:ext cx="1107996" cy="36933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70C0"/>
                </a:solidFill>
              </a:rPr>
              <a:t>不会实现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50" name="TextBox 59"/>
          <p:cNvSpPr txBox="1"/>
          <p:nvPr/>
        </p:nvSpPr>
        <p:spPr>
          <a:xfrm>
            <a:off x="3412015" y="1685041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01.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语音交互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51" name="TextBox 61"/>
          <p:cNvSpPr txBox="1"/>
          <p:nvPr/>
        </p:nvSpPr>
        <p:spPr>
          <a:xfrm>
            <a:off x="2554839" y="3361578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02.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天体搜索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60" name="TextBox 63"/>
          <p:cNvSpPr txBox="1"/>
          <p:nvPr/>
        </p:nvSpPr>
        <p:spPr>
          <a:xfrm>
            <a:off x="3050065" y="5038115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03.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结果导航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61" name="TextBox 65"/>
          <p:cNvSpPr txBox="1"/>
          <p:nvPr/>
        </p:nvSpPr>
        <p:spPr>
          <a:xfrm>
            <a:off x="7307163" y="1726349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04.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宇宙漫游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62" name="TextBox 69"/>
          <p:cNvSpPr txBox="1"/>
          <p:nvPr/>
        </p:nvSpPr>
        <p:spPr>
          <a:xfrm>
            <a:off x="7873427" y="3364994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05.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还没想好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63" name="TextBox 71"/>
          <p:cNvSpPr txBox="1"/>
          <p:nvPr/>
        </p:nvSpPr>
        <p:spPr>
          <a:xfrm>
            <a:off x="7486077" y="5038115"/>
            <a:ext cx="2834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 smtClean="0">
                <a:effectLst/>
                <a:latin typeface="+mn-ea"/>
                <a:ea typeface="+mn-ea"/>
              </a:rPr>
              <a:t>06.AR</a:t>
            </a:r>
            <a:r>
              <a:rPr lang="zh-CN" altLang="en-US" sz="2400" b="1" dirty="0" smtClean="0">
                <a:effectLst/>
                <a:latin typeface="+mn-ea"/>
                <a:ea typeface="+mn-ea"/>
              </a:rPr>
              <a:t>指星</a:t>
            </a:r>
            <a:endParaRPr lang="zh-CN" altLang="en-US" sz="2400" b="1" dirty="0">
              <a:effectLst/>
              <a:latin typeface="+mn-ea"/>
              <a:ea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4000" dirty="0"/>
              <a:t>THANK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YOU!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42047" y="2604117"/>
            <a:ext cx="2623834" cy="1308347"/>
          </a:xfrm>
        </p:spPr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42047" y="3762584"/>
            <a:ext cx="2623834" cy="436723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246455" y="2124290"/>
            <a:ext cx="4723922" cy="641045"/>
          </a:xfrm>
        </p:spPr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/>
              <a:t>项目</a:t>
            </a:r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246455" y="3101087"/>
            <a:ext cx="4723922" cy="641045"/>
          </a:xfrm>
        </p:spPr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效果演示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246455" y="4077884"/>
            <a:ext cx="4723922" cy="641045"/>
          </a:xfrm>
        </p:spPr>
        <p:txBody>
          <a:bodyPr/>
          <a:lstStyle/>
          <a:p>
            <a:r>
              <a:rPr kumimoji="1" lang="zh-CN" altLang="en-US" dirty="0"/>
              <a:t>第三部分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扩展功能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</a:t>
            </a:r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 smtClean="0"/>
              <a:t>项目概述</a:t>
            </a:r>
            <a:endParaRPr kumimoji="1" lang="zh-CN" altLang="en-US" dirty="0"/>
          </a:p>
        </p:txBody>
      </p:sp>
      <p:grpSp>
        <p:nvGrpSpPr>
          <p:cNvPr id="4" name="组合 28"/>
          <p:cNvGrpSpPr/>
          <p:nvPr/>
        </p:nvGrpSpPr>
        <p:grpSpPr>
          <a:xfrm>
            <a:off x="5326822" y="1980102"/>
            <a:ext cx="1674644" cy="1444918"/>
            <a:chOff x="5326822" y="1980102"/>
            <a:chExt cx="1674644" cy="1444918"/>
          </a:xfrm>
        </p:grpSpPr>
        <p:sp>
          <p:nvSpPr>
            <p:cNvPr id="5" name="六边形 4"/>
            <p:cNvSpPr/>
            <p:nvPr/>
          </p:nvSpPr>
          <p:spPr>
            <a:xfrm>
              <a:off x="5326822" y="1980102"/>
              <a:ext cx="1674644" cy="1444918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992386" y="245887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>
                  <a:solidFill>
                    <a:srgbClr val="002060"/>
                  </a:solidFill>
                  <a:latin typeface="+mj-lt"/>
                </a:rPr>
                <a:t>2</a:t>
              </a:r>
              <a:endParaRPr lang="zh-CN" altLang="en-US" sz="6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7" name="组合 27"/>
          <p:cNvGrpSpPr/>
          <p:nvPr/>
        </p:nvGrpSpPr>
        <p:grpSpPr>
          <a:xfrm>
            <a:off x="6741681" y="2776632"/>
            <a:ext cx="1674644" cy="1442771"/>
            <a:chOff x="6741681" y="2776632"/>
            <a:chExt cx="1674644" cy="1442771"/>
          </a:xfrm>
        </p:grpSpPr>
        <p:sp>
          <p:nvSpPr>
            <p:cNvPr id="8" name="六边形 7"/>
            <p:cNvSpPr/>
            <p:nvPr/>
          </p:nvSpPr>
          <p:spPr>
            <a:xfrm>
              <a:off x="6741681" y="2776632"/>
              <a:ext cx="1674644" cy="1442771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7407245" y="332625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>
                  <a:solidFill>
                    <a:srgbClr val="002060"/>
                  </a:solidFill>
                  <a:latin typeface="+mj-lt"/>
                </a:rPr>
                <a:t>3</a:t>
              </a:r>
              <a:endParaRPr lang="zh-CN" altLang="en-US" sz="6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0" name="组合 26"/>
          <p:cNvGrpSpPr/>
          <p:nvPr/>
        </p:nvGrpSpPr>
        <p:grpSpPr>
          <a:xfrm>
            <a:off x="5326822" y="3551692"/>
            <a:ext cx="1674644" cy="1444918"/>
            <a:chOff x="5326822" y="3551692"/>
            <a:chExt cx="1674644" cy="1444918"/>
          </a:xfrm>
        </p:grpSpPr>
        <p:sp>
          <p:nvSpPr>
            <p:cNvPr id="11" name="六边形 10"/>
            <p:cNvSpPr/>
            <p:nvPr/>
          </p:nvSpPr>
          <p:spPr>
            <a:xfrm>
              <a:off x="5326822" y="3551692"/>
              <a:ext cx="1674644" cy="1444918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5992386" y="4051939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>
                  <a:solidFill>
                    <a:srgbClr val="002060"/>
                  </a:solidFill>
                  <a:latin typeface="+mj-lt"/>
                </a:rPr>
                <a:t>4</a:t>
              </a:r>
              <a:endParaRPr lang="zh-CN" altLang="en-US" sz="6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3" name="组合 25"/>
          <p:cNvGrpSpPr/>
          <p:nvPr/>
        </p:nvGrpSpPr>
        <p:grpSpPr>
          <a:xfrm>
            <a:off x="3911961" y="2761603"/>
            <a:ext cx="1674644" cy="1442771"/>
            <a:chOff x="3911961" y="2761603"/>
            <a:chExt cx="1674644" cy="1442771"/>
          </a:xfrm>
        </p:grpSpPr>
        <p:sp>
          <p:nvSpPr>
            <p:cNvPr id="14" name="六边形 13"/>
            <p:cNvSpPr/>
            <p:nvPr/>
          </p:nvSpPr>
          <p:spPr>
            <a:xfrm>
              <a:off x="3911961" y="2761603"/>
              <a:ext cx="1674644" cy="1442771"/>
            </a:xfrm>
            <a:prstGeom prst="hexagon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4596849" y="3311230"/>
              <a:ext cx="343517" cy="3435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6600" b="1" dirty="0">
                  <a:solidFill>
                    <a:srgbClr val="002060"/>
                  </a:solidFill>
                  <a:latin typeface="+mj-lt"/>
                </a:rPr>
                <a:t>1</a:t>
              </a:r>
              <a:endParaRPr lang="zh-CN" altLang="en-US" sz="6600" b="1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6" name="组合 31"/>
          <p:cNvGrpSpPr/>
          <p:nvPr/>
        </p:nvGrpSpPr>
        <p:grpSpPr>
          <a:xfrm>
            <a:off x="6715917" y="1980102"/>
            <a:ext cx="2896277" cy="695622"/>
            <a:chOff x="6715917" y="1980102"/>
            <a:chExt cx="2896277" cy="695622"/>
          </a:xfrm>
          <a:solidFill>
            <a:schemeClr val="accent1">
              <a:alpha val="10000"/>
            </a:schemeClr>
          </a:solidFill>
        </p:grpSpPr>
        <p:sp>
          <p:nvSpPr>
            <p:cNvPr id="17" name="平行四边形 16"/>
            <p:cNvSpPr/>
            <p:nvPr/>
          </p:nvSpPr>
          <p:spPr>
            <a:xfrm flipH="1">
              <a:off x="6715917" y="1980102"/>
              <a:ext cx="2896277" cy="695622"/>
            </a:xfrm>
            <a:prstGeom prst="parallelogram">
              <a:avLst>
                <a:gd name="adj" fmla="val 49802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矩形 7"/>
            <p:cNvSpPr>
              <a:spLocks noChangeArrowheads="1"/>
            </p:cNvSpPr>
            <p:nvPr/>
          </p:nvSpPr>
          <p:spPr bwMode="auto">
            <a:xfrm>
              <a:off x="7587030" y="2123866"/>
              <a:ext cx="1217000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项目名称</a:t>
              </a:r>
              <a:endPara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32"/>
          <p:cNvGrpSpPr/>
          <p:nvPr/>
        </p:nvGrpSpPr>
        <p:grpSpPr>
          <a:xfrm>
            <a:off x="8139365" y="2774485"/>
            <a:ext cx="2896275" cy="695622"/>
            <a:chOff x="8139365" y="2774485"/>
            <a:chExt cx="2896275" cy="695622"/>
          </a:xfrm>
          <a:solidFill>
            <a:schemeClr val="accent1">
              <a:alpha val="10000"/>
            </a:schemeClr>
          </a:solidFill>
        </p:grpSpPr>
        <p:sp>
          <p:nvSpPr>
            <p:cNvPr id="20" name="平行四边形 30"/>
            <p:cNvSpPr>
              <a:spLocks noChangeArrowheads="1"/>
            </p:cNvSpPr>
            <p:nvPr/>
          </p:nvSpPr>
          <p:spPr bwMode="auto">
            <a:xfrm flipH="1">
              <a:off x="8139365" y="2774485"/>
              <a:ext cx="2896275" cy="695622"/>
            </a:xfrm>
            <a:prstGeom prst="parallelogram">
              <a:avLst>
                <a:gd name="adj" fmla="val 49828"/>
              </a:avLst>
            </a:prstGeom>
            <a:grpFill/>
            <a:ln w="19050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矩形 7"/>
            <p:cNvSpPr>
              <a:spLocks noChangeArrowheads="1"/>
            </p:cNvSpPr>
            <p:nvPr/>
          </p:nvSpPr>
          <p:spPr bwMode="auto">
            <a:xfrm>
              <a:off x="8945724" y="2926149"/>
              <a:ext cx="1217000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项目目标</a:t>
              </a:r>
              <a:endPara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30"/>
          <p:cNvGrpSpPr/>
          <p:nvPr/>
        </p:nvGrpSpPr>
        <p:grpSpPr>
          <a:xfrm>
            <a:off x="2707506" y="4296694"/>
            <a:ext cx="2896275" cy="695622"/>
            <a:chOff x="2707506" y="4296694"/>
            <a:chExt cx="2896275" cy="695622"/>
          </a:xfrm>
          <a:solidFill>
            <a:schemeClr val="accent1">
              <a:alpha val="10000"/>
            </a:schemeClr>
          </a:solidFill>
        </p:grpSpPr>
        <p:sp>
          <p:nvSpPr>
            <p:cNvPr id="23" name="平行四边形 32"/>
            <p:cNvSpPr>
              <a:spLocks noChangeArrowheads="1"/>
            </p:cNvSpPr>
            <p:nvPr/>
          </p:nvSpPr>
          <p:spPr bwMode="auto">
            <a:xfrm flipH="1">
              <a:off x="2707506" y="4296694"/>
              <a:ext cx="2896275" cy="695622"/>
            </a:xfrm>
            <a:prstGeom prst="parallelogram">
              <a:avLst>
                <a:gd name="adj" fmla="val 49828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矩形 7"/>
            <p:cNvSpPr>
              <a:spLocks noChangeArrowheads="1"/>
            </p:cNvSpPr>
            <p:nvPr/>
          </p:nvSpPr>
          <p:spPr bwMode="auto">
            <a:xfrm>
              <a:off x="3584717" y="4444450"/>
              <a:ext cx="1217000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软件功能</a:t>
              </a:r>
              <a:endPara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9"/>
          <p:cNvGrpSpPr/>
          <p:nvPr/>
        </p:nvGrpSpPr>
        <p:grpSpPr>
          <a:xfrm>
            <a:off x="1296940" y="3513046"/>
            <a:ext cx="2896277" cy="697769"/>
            <a:chOff x="1296940" y="3513046"/>
            <a:chExt cx="2896277" cy="697769"/>
          </a:xfrm>
          <a:solidFill>
            <a:schemeClr val="accent1">
              <a:alpha val="10000"/>
            </a:schemeClr>
          </a:solidFill>
        </p:grpSpPr>
        <p:sp>
          <p:nvSpPr>
            <p:cNvPr id="26" name="平行四边形 31"/>
            <p:cNvSpPr>
              <a:spLocks noChangeArrowheads="1"/>
            </p:cNvSpPr>
            <p:nvPr/>
          </p:nvSpPr>
          <p:spPr bwMode="auto">
            <a:xfrm flipH="1">
              <a:off x="1296940" y="3513046"/>
              <a:ext cx="2896277" cy="697769"/>
            </a:xfrm>
            <a:prstGeom prst="parallelogram">
              <a:avLst>
                <a:gd name="adj" fmla="val 49675"/>
              </a:avLst>
            </a:prstGeom>
            <a:grpFill/>
            <a:ln w="19050">
              <a:solidFill>
                <a:schemeClr val="bg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7" name="矩形 7"/>
            <p:cNvSpPr>
              <a:spLocks noChangeArrowheads="1"/>
            </p:cNvSpPr>
            <p:nvPr/>
          </p:nvSpPr>
          <p:spPr bwMode="auto">
            <a:xfrm>
              <a:off x="2222449" y="3656443"/>
              <a:ext cx="1217000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选用硬件</a:t>
              </a:r>
              <a:endPara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3556978" y="5127525"/>
            <a:ext cx="33641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体验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显示真实星空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显示星座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查看详细信息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307814" y="2931677"/>
            <a:ext cx="3303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Oculus Rift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7263646" y="1272048"/>
            <a:ext cx="33641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Starry VR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8516203" y="3595145"/>
            <a:ext cx="349920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设备，将使用者置身于不同地区、不同季节的真实星空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人可以足不出户便享受到美轮美奂的自然星夜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同时也提供了各式天体、星座的信息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5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效果演示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657328" y="-5849045"/>
            <a:ext cx="23560329" cy="13566804"/>
            <a:chOff x="-1168400" y="-6427510"/>
            <a:chExt cx="23560329" cy="1356680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5628" y="-6427510"/>
              <a:ext cx="16116301" cy="6211610"/>
            </a:xfrm>
            <a:prstGeom prst="rect">
              <a:avLst/>
            </a:prstGeom>
            <a:effectLst>
              <a:softEdge rad="317500"/>
            </a:effectLst>
          </p:spPr>
        </p:pic>
        <p:grpSp>
          <p:nvGrpSpPr>
            <p:cNvPr id="17" name="组合 16"/>
            <p:cNvGrpSpPr/>
            <p:nvPr/>
          </p:nvGrpSpPr>
          <p:grpSpPr>
            <a:xfrm>
              <a:off x="-1168400" y="-2493677"/>
              <a:ext cx="23334801" cy="9632971"/>
              <a:chOff x="-3065365" y="-1422690"/>
              <a:chExt cx="23334801" cy="9632971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-3065365" y="-1147833"/>
                <a:ext cx="19307295" cy="9358114"/>
                <a:chOff x="-3065365" y="-1147833"/>
                <a:chExt cx="19307295" cy="9358114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65365" y="-855138"/>
                  <a:ext cx="16116301" cy="9065419"/>
                </a:xfrm>
                <a:prstGeom prst="rect">
                  <a:avLst/>
                </a:prstGeom>
                <a:effectLst>
                  <a:softEdge rad="317500"/>
                </a:effectLst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798817" y="-1147833"/>
                  <a:ext cx="9443113" cy="9065419"/>
                </a:xfrm>
                <a:prstGeom prst="rect">
                  <a:avLst/>
                </a:prstGeom>
                <a:ln>
                  <a:noFill/>
                </a:ln>
                <a:effectLst>
                  <a:softEdge rad="127000"/>
                </a:effectLst>
              </p:spPr>
            </p:pic>
          </p:grpSp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7696"/>
              <a:stretch/>
            </p:blipFill>
            <p:spPr>
              <a:xfrm>
                <a:off x="11839111" y="-1422690"/>
                <a:ext cx="8430325" cy="8367720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90784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75052 0.1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2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052 0.14074 L 4.16667E-7 -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26" y="-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-0.60964 0.09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8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964 0.09908 L -0.63776 0.729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3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950" y="-673876"/>
            <a:ext cx="14782800" cy="8315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2" t="52205" r="25258" b="13545"/>
          <a:stretch/>
        </p:blipFill>
        <p:spPr>
          <a:xfrm>
            <a:off x="6059261" y="3682092"/>
            <a:ext cx="3867150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26317" r="26795" b="39645"/>
          <a:stretch/>
        </p:blipFill>
        <p:spPr>
          <a:xfrm>
            <a:off x="7489370" y="1518558"/>
            <a:ext cx="2204357" cy="283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3" t="15779" r="10851" b="61246"/>
          <a:stretch/>
        </p:blipFill>
        <p:spPr>
          <a:xfrm>
            <a:off x="9339943" y="642257"/>
            <a:ext cx="2710543" cy="1910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5" t="398" r="30879" b="69753"/>
          <a:stretch/>
        </p:blipFill>
        <p:spPr>
          <a:xfrm>
            <a:off x="4942113" y="-636815"/>
            <a:ext cx="4147457" cy="2481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t="12442" r="66999" b="9400"/>
          <a:stretch/>
        </p:blipFill>
        <p:spPr>
          <a:xfrm>
            <a:off x="947058" y="364671"/>
            <a:ext cx="2803071" cy="649877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610101" y="3181350"/>
            <a:ext cx="166687" cy="166687"/>
            <a:chOff x="4462463" y="3033712"/>
            <a:chExt cx="314325" cy="314325"/>
          </a:xfrm>
        </p:grpSpPr>
        <p:sp>
          <p:nvSpPr>
            <p:cNvPr id="10" name="椭圆 9"/>
            <p:cNvSpPr/>
            <p:nvPr/>
          </p:nvSpPr>
          <p:spPr>
            <a:xfrm>
              <a:off x="4572000" y="3140529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62463" y="3033712"/>
              <a:ext cx="314325" cy="3143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64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2.29167E-6 -4.44444E-6 C -0.00117 -0.00393 -0.00209 -0.00833 -0.00365 -0.01204 C -0.0099 -0.02755 -0.00534 -0.01319 -0.01094 -0.02315 C -0.0155 -0.03125 -0.00964 -0.0213 -0.01406 -0.02778 C -0.01667 -0.03148 -0.01445 -0.02986 -0.01719 -0.03148 C -0.01771 -0.03241 -0.0181 -0.03356 -0.01875 -0.03426 C -0.01914 -0.03472 -0.01979 -0.03449 -0.02031 -0.03518 C -0.0207 -0.03588 -0.02097 -0.03704 -0.02136 -0.03796 C -0.02175 -0.03889 -0.02227 -0.03981 -0.02292 -0.04074 C -0.0237 -0.04167 -0.02461 -0.04259 -0.02552 -0.04352 C -0.02656 -0.04468 -0.02761 -0.04583 -0.02865 -0.04722 C -0.02891 -0.04815 -0.02917 -0.04931 -0.02969 -0.05 C -0.03542 -0.05579 -0.02982 -0.04676 -0.03386 -0.05278 C -0.03438 -0.05347 -0.03477 -0.05486 -0.03542 -0.05556 C -0.03581 -0.05602 -0.03646 -0.05602 -0.03698 -0.05648 C -0.03776 -0.05694 -0.03867 -0.05741 -0.03959 -0.05833 C -0.04037 -0.05903 -0.04102 -0.05995 -0.04167 -0.06111 C -0.04219 -0.06181 -0.04258 -0.06319 -0.04323 -0.06389 C -0.04427 -0.06505 -0.04557 -0.06574 -0.04688 -0.06667 C -0.04857 -0.0713 -0.04714 -0.06806 -0.05052 -0.07222 C -0.05078 -0.07245 -0.05352 -0.07639 -0.05417 -0.07685 C -0.05482 -0.07731 -0.05547 -0.07731 -0.05625 -0.07778 C -0.05677 -0.07824 -0.05729 -0.07893 -0.05781 -0.07963 C -0.05834 -0.08032 -0.05873 -0.08171 -0.05938 -0.08241 C -0.05977 -0.08287 -0.06042 -0.08287 -0.06094 -0.08333 C -0.06185 -0.08403 -0.06263 -0.08518 -0.06354 -0.08611 C -0.06419 -0.08681 -0.06498 -0.08704 -0.06563 -0.08796 C -0.06615 -0.08866 -0.06654 -0.09005 -0.06719 -0.09074 C -0.0681 -0.09167 -0.06927 -0.0919 -0.07031 -0.09259 L -0.07292 -0.09444 C -0.07383 -0.09606 -0.07474 -0.09815 -0.07604 -0.09907 C -0.07669 -0.09954 -0.07735 -0.09954 -0.07813 -0.1 C -0.07891 -0.10116 -0.07982 -0.10255 -0.08073 -0.1037 C -0.08138 -0.1044 -0.08203 -0.10486 -0.08281 -0.10556 C -0.0849 -0.10694 -0.08594 -0.10741 -0.08802 -0.10833 C -0.08919 -0.10949 -0.09037 -0.11088 -0.09167 -0.11204 C -0.09258 -0.11273 -0.09375 -0.11319 -0.09479 -0.11389 C -0.0957 -0.11435 -0.09649 -0.11505 -0.0974 -0.11574 C -0.09792 -0.11597 -0.09844 -0.1162 -0.09896 -0.11667 C -0.10013 -0.11759 -0.1013 -0.11921 -0.10261 -0.12037 C -0.10313 -0.12083 -0.10365 -0.12083 -0.10417 -0.1213 C -0.10482 -0.12176 -0.10547 -0.12268 -0.10625 -0.12315 C -0.10781 -0.12361 -0.10938 -0.12361 -0.11094 -0.12407 C -0.1125 -0.12523 -0.11393 -0.12685 -0.11563 -0.12778 C -0.11745 -0.1287 -0.1194 -0.12893 -0.12136 -0.12963 C -0.14297 -0.13727 -0.11393 -0.12731 -0.12917 -0.13241 C -0.13112 -0.13287 -0.14531 -0.13866 -0.15104 -0.13889 L -0.21511 -0.14074 C -0.21641 -0.1412 -0.21784 -0.14167 -0.21927 -0.14259 C -0.21992 -0.14306 -0.22057 -0.14421 -0.22136 -0.14444 C -0.22396 -0.14514 -0.22656 -0.14491 -0.22917 -0.14537 C -0.24844 -0.14838 -0.22748 -0.14653 -0.25261 -0.14815 L -0.26198 -0.15185 C -0.26341 -0.15231 -0.26472 -0.15324 -0.26615 -0.1537 C -0.2694 -0.15417 -0.27279 -0.15417 -0.27604 -0.15463 L -0.30104 -0.15278 C -0.30169 -0.15255 -0.30248 -0.15255 -0.30313 -0.15185 C -0.31198 -0.1412 -0.2944 -0.15764 -0.30625 -0.14722 C -0.30873 -0.14051 -0.3056 -0.14861 -0.30886 -0.14074 C -0.30925 -0.13981 -0.30951 -0.13889 -0.3099 -0.13796 C -0.31003 -0.13542 -0.31003 -0.13287 -0.31042 -0.13056 C -0.31055 -0.12917 -0.3112 -0.12801 -0.31146 -0.12685 C -0.31185 -0.125 -0.31211 -0.12315 -0.3125 -0.1213 C -0.31315 -0.09468 -0.31354 -0.09398 -0.31198 -0.06018 C -0.31185 -0.05903 -0.3112 -0.05833 -0.31094 -0.05741 C -0.3043 -0.03611 -0.31315 -0.06227 -0.30781 -0.04907 C -0.30729 -0.04792 -0.30716 -0.04653 -0.30677 -0.04537 C -0.30456 -0.03935 -0.30339 -0.03819 -0.30156 -0.03241 C -0.29909 -0.02454 -0.30052 -0.02731 -0.2974 -0.02315 C -0.29701 -0.02176 -0.29662 -0.0206 -0.29636 -0.01944 C -0.2961 -0.01852 -0.2961 -0.01736 -0.29584 -0.01667 C -0.29349 -0.01042 -0.29492 -0.01713 -0.29323 -0.01111 C -0.29297 -0.01018 -0.2931 -0.00903 -0.29271 -0.00833 C -0.29193 -0.00694 -0.29102 -0.00648 -0.29011 -0.00556 C -0.28685 0.00417 -0.29037 -0.00509 -0.28646 0.00185 C -0.28529 0.00394 -0.28477 0.00694 -0.28334 0.00833 C -0.28216 0.00949 -0.28086 0.01019 -0.27969 0.01111 C -0.27917 0.0125 -0.27878 0.01389 -0.27813 0.01482 C -0.27695 0.01667 -0.27201 0.0206 -0.27136 0.0213 C -0.26823 0.02431 -0.27136 0.02245 -0.26771 0.02407 C -0.26003 0.03611 -0.26706 0.02732 -0.2599 0.03148 C -0.25664 0.03333 -0.25365 0.03611 -0.25052 0.03796 C -0.24948 0.03866 -0.24844 0.03958 -0.2474 0.03982 C -0.24531 0.04051 -0.24323 0.04051 -0.24115 0.04074 C -0.2388 0.0419 -0.2349 0.04375 -0.23281 0.04537 C -0.23216 0.04583 -0.23177 0.04699 -0.23125 0.04722 C -0.22917 0.04815 -0.22709 0.04815 -0.225 0.04907 C -0.22162 0.05069 -0.21823 0.05185 -0.21511 0.05463 C -0.21081 0.05833 -0.21315 0.05718 -0.20834 0.05833 C -0.20755 0.05972 -0.20716 0.06157 -0.20625 0.06204 C -0.20287 0.06389 -0.19584 0.06482 -0.19584 0.06482 C -0.1918 0.06829 -0.19531 0.06551 -0.18906 0.06944 C -0.18815 0.07014 -0.18737 0.07107 -0.18646 0.0713 C -0.18503 0.07199 -0.1836 0.07176 -0.18229 0.07222 C -0.18073 0.07269 -0.17917 0.07361 -0.17761 0.07407 C -0.17018 0.08079 -0.17943 0.07292 -0.16979 0.0787 C -0.1681 0.07963 -0.16654 0.08102 -0.16511 0.08241 C -0.15964 0.08796 -0.16498 0.08495 -0.16042 0.08704 C -0.15508 0.09468 -0.16016 0.08843 -0.14948 0.09444 C -0.14883 0.09491 -0.14844 0.09583 -0.14792 0.0963 C -0.14349 0.09931 -0.14701 0.09491 -0.14271 0.09907 C -0.14154 0.10023 -0.14076 0.10208 -0.13959 0.10278 C -0.13685 0.10486 -0.13386 0.10532 -0.13125 0.10741 C -0.12904 0.10903 -0.12709 0.11204 -0.125 0.11389 C -0.12396 0.11482 -0.12292 0.11505 -0.12188 0.11574 C -0.1168 0.11898 -0.12188 0.1162 -0.11511 0.1213 C -0.10873 0.12616 -0.11537 0.11921 -0.10677 0.12685 C -0.1056 0.12778 -0.10469 0.12963 -0.10365 0.13056 C -0.10274 0.13148 -0.10195 0.13194 -0.10104 0.13241 C -0.09857 0.1338 -0.09883 0.13264 -0.09636 0.13519 C -0.09518 0.13634 -0.09427 0.13796 -0.09323 0.13889 C -0.09037 0.1412 -0.08685 0.14236 -0.08386 0.14352 C -0.08334 0.14421 -0.08099 0.14745 -0.08021 0.14815 C -0.07813 0.15 -0.07669 0.15046 -0.07448 0.15185 C -0.06354 0.15949 -0.07214 0.15417 -0.06511 0.15833 C -0.0638 0.15995 -0.06276 0.16181 -0.06146 0.16296 C -0.06081 0.16366 -0.06003 0.16366 -0.05938 0.16389 C -0.05404 0.16644 -0.05755 0.16505 -0.05313 0.16667 C -0.05235 0.16782 -0.05182 0.16968 -0.05104 0.17037 C -0.04974 0.17153 -0.04818 0.17153 -0.04688 0.17222 C -0.03828 0.17662 -0.05209 0.1713 -0.03542 0.17685 C -0.03021 0.18148 -0.03763 0.17523 -0.02761 0.18056 C -0.02643 0.18125 -0.02552 0.18287 -0.02448 0.18333 C -0.02253 0.18426 -0.02057 0.18449 -0.01875 0.18519 C -0.01797 0.18611 -0.01745 0.1875 -0.01667 0.18796 C -0.01432 0.18935 -0.01172 0.18982 -0.00938 0.19074 C -0.00794 0.19144 -0.00651 0.1919 -0.00521 0.19259 C 0.00182 0.19676 -0.00703 0.19259 -0.00156 0.19537 C 0.00104 0.19676 0.00377 0.19769 0.00625 0.19907 C 0.01914 0.20648 0.00768 0.20093 0.01771 0.20741 C 0.0194 0.20857 0.02122 0.20949 0.02291 0.21019 C 0.03125 0.21389 0.03021 0.21343 0.03646 0.21482 C 0.03958 0.21736 0.04245 0.22107 0.04583 0.22222 C 0.04778 0.22292 0.04974 0.22338 0.05156 0.22407 C 0.05351 0.22477 0.05534 0.22639 0.05729 0.22685 C 0.06041 0.22778 0.06354 0.22801 0.06666 0.2287 C 0.07344 0.23171 0.08034 0.23449 0.08698 0.23796 C 0.08828 0.23866 0.08945 0.23958 0.09062 0.23982 C 0.09505 0.24074 0.09935 0.24097 0.10364 0.24167 C 0.10755 0.24375 0.1112 0.24722 0.1151 0.24815 C 0.12239 0.25 0.12969 0.24907 0.13698 0.25 C 0.13958 0.25046 0.14219 0.25116 0.14479 0.25185 C 0.14713 0.25301 0.14935 0.25463 0.15156 0.25556 C 0.1595 0.25857 0.1681 0.25903 0.17604 0.26019 C 0.19101 0.25949 0.20599 0.25972 0.22083 0.25833 C 0.22226 0.25833 0.22331 0.25648 0.22448 0.25556 C 0.22591 0.25463 0.22734 0.2537 0.22864 0.25278 C 0.22995 0.25093 0.23112 0.24907 0.23229 0.24722 C 0.23346 0.24537 0.23437 0.24329 0.23541 0.24167 C 0.2362 0.24051 0.23724 0.24005 0.23802 0.23889 C 0.23906 0.2375 0.23971 0.23565 0.24062 0.23426 C 0.24687 0.22546 0.24166 0.23773 0.24948 0.21852 C 0.25052 0.21597 0.25117 0.21273 0.25208 0.21019 C 0.2539 0.20579 0.25612 0.20185 0.25781 0.19722 C 0.25859 0.19537 0.25872 0.19282 0.25937 0.19074 C 0.26028 0.18796 0.26159 0.18542 0.2625 0.18241 C 0.26315 0.18032 0.26354 0.17801 0.26406 0.17593 C 0.26497 0.17315 0.26588 0.17037 0.26666 0.16759 C 0.26745 0.16482 0.26823 0.16204 0.26875 0.15926 C 0.27005 0.15347 0.27083 0.14722 0.27239 0.14167 C 0.27578 0.13009 0.27786 0.12292 0.28073 0.11019 C 0.28229 0.10347 0.28411 0.09676 0.28541 0.08982 C 0.28581 0.08796 0.28594 0.08611 0.28646 0.08426 C 0.28724 0.08194 0.28841 0.08009 0.28906 0.07778 C 0.28997 0.07454 0.29049 0.07107 0.29114 0.06759 C 0.2918 0.06458 0.29193 0.06111 0.29271 0.05833 C 0.29336 0.05648 0.29453 0.05532 0.29531 0.0537 C 0.29635 0.05162 0.29726 0.04954 0.29791 0.04722 C 0.29896 0.04421 0.29961 0.04097 0.30052 0.03796 C 0.3013 0.03565 0.30234 0.0338 0.30312 0.03148 C 0.31211 0.00648 0.30273 0.03032 0.30937 0.01482 C 0.31263 0.00764 0.31224 0.00694 0.31614 -0.00093 C 0.31666 -0.00162 0.31719 -0.00208 0.31771 -0.00278 C 0.31875 -0.00556 0.31966 -0.00856 0.32083 -0.01111 C 0.32331 -0.01551 0.33255 -0.02616 0.33437 -0.0287 C 0.33763 -0.03264 0.34062 -0.03681 0.34375 -0.04074 C 0.34531 -0.04259 0.347 -0.04444 0.34844 -0.0463 C 0.35195 -0.05046 0.3556 -0.0544 0.35885 -0.05926 C 0.36094 -0.06227 0.36302 -0.06574 0.3651 -0.06852 C 0.37044 -0.07523 0.37643 -0.08032 0.38125 -0.08796 C 0.38711 -0.09722 0.39075 -0.10347 0.39844 -0.11111 C 0.4 -0.1125 0.40169 -0.11389 0.40312 -0.11574 C 0.40456 -0.11736 0.40547 -0.11968 0.40677 -0.1213 C 0.41979 -0.13657 0.40781 -0.12153 0.4151 -0.1287 C 0.41823 -0.13148 0.42109 -0.13472 0.42396 -0.13796 C 0.42539 -0.13935 0.42656 -0.14213 0.42812 -0.14259 L 0.43125 -0.14352 L 0.43906 -0.15185 L 0.44166 -0.15463 C 0.44466 -0.15764 0.44752 -0.16065 0.45 -0.16481 C 0.45169 -0.16736 0.45299 -0.1706 0.45469 -0.17315 C 0.4556 -0.17431 0.46028 -0.18009 0.46146 -0.18333 C 0.46302 -0.18704 0.46484 -0.19074 0.46562 -0.19537 C 0.46601 -0.19722 0.4664 -0.19884 0.46666 -0.20093 C 0.46693 -0.20278 0.46693 -0.20463 0.46719 -0.20648 C 0.46784 -0.20926 0.46862 -0.21204 0.4694 -0.21481 C 0.46875 -0.225 0.46836 -0.23518 0.46771 -0.24537 C 0.46771 -0.24745 0.46784 -0.24977 0.46719 -0.25185 C 0.4664 -0.25509 0.46471 -0.25787 0.46354 -0.26111 C 0.46237 -0.26458 0.46133 -0.26875 0.45989 -0.27222 C 0.45403 -0.28681 0.44909 -0.29792 0.44114 -0.30926 C 0.43945 -0.31157 0.43789 -0.31435 0.43594 -0.31667 C 0.43229 -0.32083 0.42773 -0.32292 0.42448 -0.3287 C 0.42252 -0.33218 0.42109 -0.33495 0.41823 -0.33796 C 0.41666 -0.33958 0.41471 -0.34005 0.41302 -0.34167 C 0.41055 -0.34398 0.40833 -0.34768 0.40573 -0.35 C 0.40325 -0.35208 0.40052 -0.35255 0.39791 -0.35463 C 0.38372 -0.36551 0.37969 -0.37431 0.3625 -0.38241 C 0.33711 -0.39421 0.34818 -0.39051 0.32969 -0.39537 C 0.322 -0.40046 0.31706 -0.40417 0.30833 -0.40741 C 0.30495 -0.40856 0.30143 -0.40833 0.29791 -0.40926 C 0.29258 -0.41018 0.28724 -0.41134 0.28177 -0.41296 C 0.27864 -0.41366 0.27565 -0.41574 0.27239 -0.41667 C 0.26862 -0.41759 0.26484 -0.41782 0.26094 -0.41852 C 0.23815 -0.42245 0.24518 -0.42106 0.22344 -0.42662 C 0.19713 -0.42523 0.1707 -0.42523 0.14427 -0.42222 C 0.14271 -0.42199 0.1418 -0.41852 0.14062 -0.41667 C 0.13919 -0.41412 0.13789 -0.41157 0.13646 -0.40926 C 0.13476 -0.40579 0.13281 -0.40255 0.13125 -0.39907 C 0.13086 -0.39792 0.12721 -0.38704 0.12656 -0.38426 C 0.12591 -0.38056 0.12604 -0.37639 0.125 -0.37315 C 0.12291 -0.36551 0.12383 -0.36944 0.12239 -0.36111 C 0.12226 -0.35463 0.12213 -0.34815 0.12187 -0.34167 C 0.12187 -0.33935 0.12135 -0.33727 0.12135 -0.33518 C 0.12239 -0.18843 0.11536 -0.23426 0.12396 -0.18056 C 0.12422 -0.17662 0.12435 -0.16875 0.12552 -0.16481 C 0.12617 -0.1625 0.12734 -0.16111 0.12812 -0.15926 C 0.12903 -0.13958 0.12773 -0.15625 0.13177 -0.13426 C 0.13216 -0.13241 0.13216 -0.13056 0.13229 -0.1287 C 0.13268 -0.12639 0.13307 -0.12431 0.13333 -0.12222 C 0.13372 -0.11944 0.13385 -0.11643 0.13437 -0.11389 C 0.13476 -0.11204 0.13541 -0.11065 0.13594 -0.10926 C 0.13633 -0.10694 0.13659 -0.10486 0.13698 -0.10278 C 0.13997 -0.08935 0.13737 -0.10602 0.1401 -0.08981 C 0.1414 -0.08287 0.13971 -0.08657 0.14219 -0.0787 C 0.14297 -0.07639 0.14414 -0.07454 0.14479 -0.07222 C 0.14531 -0.07083 0.14544 -0.06898 0.14583 -0.06759 C 0.14648 -0.06574 0.14726 -0.06458 0.14791 -0.06296 C 0.14987 -0.0581 0.15026 -0.05393 0.15312 -0.05 L 0.15573 -0.0463 C 0.15677 -0.04097 0.1556 -0.04491 0.15937 -0.03981 C 0.16002 -0.03889 0.16041 -0.03773 0.16094 -0.03704 C 0.16237 -0.03495 0.1625 -0.03518 0.16406 -0.03426 C 0.16849 -0.02824 0.16497 -0.03218 0.17448 -0.02963 C 0.18698 -0.02639 0.17239 -0.02847 0.19114 -0.02685 C 0.19323 -0.02546 0.19531 -0.02407 0.19739 -0.02315 C 0.19883 -0.02245 0.20026 -0.02245 0.20156 -0.02222 L 0.20885 -0.02037 C 0.2164 -0.01852 0.21601 -0.01875 0.22239 -0.01759 C 0.24101 -0.00486 0.2194 -0.01875 0.23437 -0.01111 C 0.24896 -0.00347 0.23502 -0.00856 0.24739 -0.00463 C 0.25924 0.00347 0.25456 0.00139 0.26094 0.0037 C 0.27031 0.01551 0.25846 0.00162 0.26927 0.01111 C 0.27591 0.0169 0.27291 0.01875 0.28125 0.02315 C 0.28489 0.02523 0.28659 0.02546 0.28958 0.0287 C 0.29088 0.03009 0.29193 0.03218 0.29323 0.03333 C 0.29583 0.03588 0.2987 0.03727 0.30104 0.03982 C 0.30286 0.0419 0.30416 0.04491 0.30573 0.04722 C 0.3069 0.04884 0.30833 0.05023 0.30937 0.05185 C 0.31979 0.0669 0.30924 0.05301 0.31771 0.06389 C 0.31849 0.06574 0.31914 0.06782 0.31979 0.06944 C 0.32083 0.07176 0.32213 0.07361 0.32291 0.07593 C 0.32383 0.07847 0.32422 0.08171 0.325 0.08426 C 0.32578 0.08634 0.32695 0.08773 0.3276 0.08982 C 0.32916 0.09398 0.33073 0.10093 0.33177 0.10556 C 0.33203 0.10926 0.3319 0.11296 0.33229 0.11667 C 0.33268 0.11968 0.33346 0.12222 0.33385 0.125 C 0.33437 0.12778 0.3345 0.13056 0.33489 0.13333 C 0.33541 0.13681 0.33594 0.14005 0.33646 0.14352 C 0.33541 0.17292 0.33541 0.20232 0.33333 0.23148 C 0.33177 0.25463 0.32903 0.25486 0.32344 0.2713 C 0.32252 0.27431 0.32213 0.27801 0.32083 0.28056 C 0.31797 0.28704 0.31432 0.29236 0.31094 0.29815 C 0.30846 0.30255 0.30638 0.30833 0.30312 0.31111 C 0.29739 0.31597 0.29193 0.32199 0.28594 0.32593 C 0.27291 0.33472 0.26953 0.33843 0.25573 0.34259 C 0.2487 0.34491 0.23307 0.3463 0.22604 0.34722 C 0.22122 0.34838 0.2164 0.35093 0.21146 0.35093 C 0.14049 0.35162 0.14805 0.35208 0.10573 0.34537 C 0.09922 0.34282 0.09258 0.34074 0.08594 0.33796 C 0.08177 0.33611 0.0776 0.33357 0.07344 0.33148 C 0.07213 0.33079 0.0707 0.33032 0.06927 0.32963 C 0.06653 0.32523 0.0638 0.32083 0.06094 0.31667 C 0.05924 0.31412 0.0569 0.31273 0.05573 0.30926 C 0.05495 0.30671 0.0543 0.30394 0.05312 0.30185 C 0.04518 0.28588 0.05039 0.30162 0.04375 0.28426 C 0.04284 0.28171 0.04206 0.2787 0.04114 0.27593 C 0.03932 0.26968 0.03581 0.25787 0.03437 0.25 C 0.03398 0.24722 0.03398 0.24421 0.03333 0.24167 C 0.03242 0.23773 0.0263 0.21667 0.02344 0.20926 C 0.022 0.20556 0.02044 0.20185 0.01875 0.19815 C 0.01823 0.19676 0.01732 0.19583 0.01666 0.19444 C 0.01536 0.19097 0.01445 0.18681 0.01302 0.18333 L 0.01041 0.17685 C 0.01028 0.17431 0.01041 0.17176 0.00989 0.16944 C 0.00924 0.16597 0.00781 0.16296 0.00729 0.15926 C 0.00677 0.15486 0.00703 0.15 0.00677 0.14537 C 0.0043 0.10463 0.00703 0.16204 0.00521 0.1213 C 0.00495 0.0963 0.00469 0.0713 0.00416 0.0463 C 0.00416 0.04537 0.00377 0.04444 0.00364 0.04352 C 0.00325 0.03958 0.00273 0.03565 0.0026 0.03148 C 0.00247 0.02569 0.0026 0.01991 0.0026 0.01389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550" y="-673876"/>
            <a:ext cx="14782800" cy="831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80C15"/>
              </a:clrFrom>
              <a:clrTo>
                <a:srgbClr val="080C1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3" t="26317" r="26795" b="39645"/>
          <a:stretch/>
        </p:blipFill>
        <p:spPr>
          <a:xfrm>
            <a:off x="6498770" y="1518558"/>
            <a:ext cx="2204357" cy="28302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697981" y="2895600"/>
            <a:ext cx="166687" cy="166687"/>
            <a:chOff x="4462463" y="3033712"/>
            <a:chExt cx="314325" cy="314325"/>
          </a:xfrm>
        </p:grpSpPr>
        <p:sp>
          <p:nvSpPr>
            <p:cNvPr id="10" name="椭圆 9"/>
            <p:cNvSpPr/>
            <p:nvPr/>
          </p:nvSpPr>
          <p:spPr>
            <a:xfrm>
              <a:off x="4572000" y="3140529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62463" y="3033712"/>
              <a:ext cx="314325" cy="3143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29644" y="2186200"/>
            <a:ext cx="2354580" cy="136345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大犬座</a:t>
            </a:r>
            <a:endParaRPr lang="en-US" altLang="zh-CN" sz="1600" b="1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 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赤经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6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</a:t>
            </a:r>
            <a:endParaRPr lang="en-US" altLang="zh-CN" sz="1200" kern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赤纬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-22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 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相关信息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en-US" altLang="zh-CN" sz="1200" kern="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xxxxx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96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3776 -0.0055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扩展功能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19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5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D7D7"/>
      </a:accent1>
      <a:accent2>
        <a:srgbClr val="00C165"/>
      </a:accent2>
      <a:accent3>
        <a:srgbClr val="A6E94E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173</Words>
  <Application>Microsoft Office PowerPoint</Application>
  <PresentationFormat>宽屏</PresentationFormat>
  <Paragraphs>52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项目概述</vt:lpstr>
      <vt:lpstr>PowerPoint 演示文稿</vt:lpstr>
      <vt:lpstr>效果演示</vt:lpstr>
      <vt:lpstr>PowerPoint 演示文稿</vt:lpstr>
      <vt:lpstr>PowerPoint 演示文稿</vt:lpstr>
      <vt:lpstr>PowerPoint 演示文稿</vt:lpstr>
      <vt:lpstr>扩展功能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Xing Wei</cp:lastModifiedBy>
  <cp:revision>76</cp:revision>
  <dcterms:created xsi:type="dcterms:W3CDTF">2015-08-18T02:51:41Z</dcterms:created>
  <dcterms:modified xsi:type="dcterms:W3CDTF">2016-12-20T18:38:23Z</dcterms:modified>
  <cp:category/>
</cp:coreProperties>
</file>